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3" r:id="rId2"/>
    <p:sldId id="270" r:id="rId3"/>
    <p:sldId id="280" r:id="rId4"/>
    <p:sldId id="283" r:id="rId5"/>
    <p:sldId id="281" r:id="rId6"/>
    <p:sldId id="282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kom" id="{E75E278A-FF0E-49A4-B170-79828D63BBAD}">
          <p14:sldIdLst>
            <p14:sldId id="273"/>
          </p14:sldIdLst>
        </p14:section>
        <p14:section name="Inhoud" id="{B9B51309-D148-4332-87C2-07BE32FBCA3B}">
          <p14:sldIdLst>
            <p14:sldId id="270"/>
            <p14:sldId id="280"/>
            <p14:sldId id="283"/>
            <p14:sldId id="281"/>
            <p14:sldId id="282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E5B"/>
    <a:srgbClr val="42F7AC"/>
    <a:srgbClr val="B1EDE8"/>
    <a:srgbClr val="F4F2E6"/>
    <a:srgbClr val="3D387D"/>
    <a:srgbClr val="EBEBEB"/>
    <a:srgbClr val="F8F8F8"/>
    <a:srgbClr val="D24726"/>
    <a:srgbClr val="D2B4A6"/>
    <a:srgbClr val="7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9" autoAdjust="0"/>
    <p:restoredTop sz="86447" autoAdjust="0"/>
  </p:normalViewPr>
  <p:slideViewPr>
    <p:cSldViewPr snapToGrid="0">
      <p:cViewPr varScale="1">
        <p:scale>
          <a:sx n="54" d="100"/>
          <a:sy n="54" d="100"/>
        </p:scale>
        <p:origin x="854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348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FD8657-D98E-FC42-A24D-4BB1D2027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05DA-186E-5B43-B6A0-1F5B3FA0AD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4E21-E0BF-6B4A-B09B-B61201E9ED3A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1889-75D2-6548-80A9-1D89E0B16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4D27C-45FB-334D-84F0-AFA6737860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FEC32-0455-DD4E-82B2-FD038F51DF3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5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538EFE-4CD2-8946-93B1-24C2B5C2DF9D}"/>
              </a:ext>
            </a:extLst>
          </p:cNvPr>
          <p:cNvSpPr/>
          <p:nvPr userDrawn="1"/>
        </p:nvSpPr>
        <p:spPr>
          <a:xfrm rot="-600000">
            <a:off x="1611592" y="6043067"/>
            <a:ext cx="7535442" cy="1530910"/>
          </a:xfrm>
          <a:prstGeom prst="roundRect">
            <a:avLst>
              <a:gd name="adj" fmla="val 16358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8689983-030D-DE43-9D36-9837FA95BF47}"/>
              </a:ext>
            </a:extLst>
          </p:cNvPr>
          <p:cNvSpPr/>
          <p:nvPr userDrawn="1"/>
        </p:nvSpPr>
        <p:spPr>
          <a:xfrm rot="-600000">
            <a:off x="8657286" y="4289825"/>
            <a:ext cx="4356933" cy="2989662"/>
          </a:xfrm>
          <a:prstGeom prst="roundRect">
            <a:avLst>
              <a:gd name="adj" fmla="val 77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B105E6-EA8B-CB4D-83F1-EC6E1F6BDA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644" y="4699000"/>
            <a:ext cx="2781531" cy="161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457A10-85C0-D64B-8AB0-71DB922EDC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110" y="5382437"/>
            <a:ext cx="2100934" cy="1216330"/>
          </a:xfrm>
          <a:prstGeom prst="rect">
            <a:avLst/>
          </a:prstGeom>
        </p:spPr>
      </p:pic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C3826E1-5F03-8D45-9C4D-1E8510F0FCD8}"/>
              </a:ext>
            </a:extLst>
          </p:cNvPr>
          <p:cNvSpPr/>
          <p:nvPr userDrawn="1"/>
        </p:nvSpPr>
        <p:spPr>
          <a:xfrm rot="-600000">
            <a:off x="-684322" y="-996973"/>
            <a:ext cx="12352872" cy="2445812"/>
          </a:xfrm>
          <a:prstGeom prst="roundRect">
            <a:avLst>
              <a:gd name="adj" fmla="val 11674"/>
            </a:avLst>
          </a:prstGeom>
          <a:solidFill>
            <a:srgbClr val="B1E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6757"/>
            <a:ext cx="10290243" cy="1208868"/>
          </a:xfr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90242" cy="435133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 rot="21000000">
            <a:off x="920346" y="726756"/>
            <a:ext cx="8249503" cy="278261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en-US" sz="72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Samen</a:t>
            </a:r>
            <a:r>
              <a:rPr lang="en-US" sz="72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werken</a:t>
            </a:r>
            <a:r>
              <a:rPr lang="en-US" sz="72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aan</a:t>
            </a:r>
            <a:r>
              <a:rPr lang="en-US" sz="72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 </a:t>
            </a:r>
            <a:r>
              <a:rPr lang="en-US" sz="72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toekomst</a:t>
            </a:r>
            <a:r>
              <a:rPr lang="en-US" sz="72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?</a:t>
            </a:r>
            <a:endParaRPr lang="en-US" sz="72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4B572-BABB-1840-BC17-8CA1353D8906}"/>
              </a:ext>
            </a:extLst>
          </p:cNvPr>
          <p:cNvSpPr txBox="1"/>
          <p:nvPr/>
        </p:nvSpPr>
        <p:spPr>
          <a:xfrm>
            <a:off x="4974336" y="881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F8A5BEF-63AF-4440-9E1C-E159489208A5}"/>
              </a:ext>
            </a:extLst>
          </p:cNvPr>
          <p:cNvSpPr txBox="1">
            <a:spLocks/>
          </p:cNvSpPr>
          <p:nvPr/>
        </p:nvSpPr>
        <p:spPr>
          <a:xfrm rot="21025233">
            <a:off x="1369055" y="3493219"/>
            <a:ext cx="7112178" cy="20224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600" b="1" dirty="0" err="1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Wij</a:t>
            </a:r>
            <a:r>
              <a:rPr lang="en-US" sz="4600" b="1" dirty="0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4600" b="1" dirty="0" err="1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zijn</a:t>
            </a:r>
            <a:r>
              <a:rPr lang="en-US" sz="4600" b="1" dirty="0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4600" b="1" dirty="0" err="1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vóór</a:t>
            </a:r>
            <a:endParaRPr lang="en-US" sz="4600" b="1" dirty="0">
              <a:solidFill>
                <a:srgbClr val="42F7AC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A458AC6-4B47-4E47-8FE3-E1B5A4F289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1452A5A-88CD-5C46-BABB-D3BCE1C0ED9C}"/>
              </a:ext>
            </a:extLst>
          </p:cNvPr>
          <p:cNvSpPr/>
          <p:nvPr/>
        </p:nvSpPr>
        <p:spPr>
          <a:xfrm rot="-600000">
            <a:off x="-684322" y="-996973"/>
            <a:ext cx="12352872" cy="2445812"/>
          </a:xfrm>
          <a:prstGeom prst="roundRect">
            <a:avLst>
              <a:gd name="adj" fmla="val 11674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446BCA1-B55E-594F-8010-270E6CE3E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776" y="5281084"/>
            <a:ext cx="2301747" cy="1450864"/>
          </a:xfrm>
          <a:prstGeom prst="rect">
            <a:avLst/>
          </a:prstGeom>
        </p:spPr>
      </p:pic>
      <p:sp>
        <p:nvSpPr>
          <p:cNvPr id="54" name="Content Placeholder 3"/>
          <p:cNvSpPr txBox="1">
            <a:spLocks/>
          </p:cNvSpPr>
          <p:nvPr/>
        </p:nvSpPr>
        <p:spPr>
          <a:xfrm>
            <a:off x="887129" y="2414606"/>
            <a:ext cx="10749367" cy="3400978"/>
          </a:xfrm>
          <a:prstGeom prst="rect">
            <a:avLst/>
          </a:prstGeom>
        </p:spPr>
        <p:txBody>
          <a:bodyPr vert="horz" lIns="0" tIns="0" rIns="0" bIns="0" numCol="2" spcCol="36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amet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Consectetur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adipiscing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elit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Phasellus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scelerisque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Elit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non gravida		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b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amet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Consectetur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adipiscing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elit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Phasellus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scelerisque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Elit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non gravida		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Lorem ipsum dolor sit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amet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sz="2400" b="1" dirty="0">
                <a:solidFill>
                  <a:srgbClr val="42F7AC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754" y="713232"/>
            <a:ext cx="10749367" cy="126246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Inhoudsopgave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AE9565-012E-6940-AB0C-EE660025466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Titel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Tekst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3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D6D3-0971-A949-9F98-E3A84B26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757"/>
            <a:ext cx="10290243" cy="1208868"/>
          </a:xfrm>
        </p:spPr>
        <p:txBody>
          <a:bodyPr/>
          <a:lstStyle/>
          <a:p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toekomst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E2943-B707-9E40-AF53-97720DCA8C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A5F2C4-D797-A84F-9992-C74742E2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213" y="2484751"/>
            <a:ext cx="4397230" cy="3756492"/>
          </a:xfrm>
        </p:spPr>
        <p:txBody>
          <a:bodyPr/>
          <a:lstStyle/>
          <a:p>
            <a:r>
              <a:rPr lang="en-US" sz="1800" b="1" dirty="0" err="1"/>
              <a:t>Vivamus</a:t>
            </a:r>
            <a:r>
              <a:rPr lang="en-US" sz="1800" b="1" dirty="0"/>
              <a:t> </a:t>
            </a:r>
            <a:r>
              <a:rPr lang="en-US" sz="1800" b="1" dirty="0" err="1"/>
              <a:t>tincidunt</a:t>
            </a:r>
            <a:r>
              <a:rPr lang="en-US" sz="1800" b="1" dirty="0"/>
              <a:t> fermentum </a:t>
            </a:r>
            <a:r>
              <a:rPr lang="en-US" sz="1800" b="1" dirty="0" err="1"/>
              <a:t>mattis</a:t>
            </a:r>
            <a:r>
              <a:rPr lang="en-US" sz="1800" b="1" dirty="0"/>
              <a:t> </a:t>
            </a:r>
            <a:r>
              <a:rPr lang="en-US" sz="1800" dirty="0" err="1"/>
              <a:t>Interdum</a:t>
            </a:r>
            <a:r>
              <a:rPr lang="en-US" sz="1800" dirty="0"/>
              <a:t> et </a:t>
            </a:r>
            <a:r>
              <a:rPr lang="en-US" sz="1800" dirty="0" err="1"/>
              <a:t>malesuada</a:t>
            </a:r>
            <a:r>
              <a:rPr lang="en-US" sz="1800" dirty="0"/>
              <a:t> fames ac ante ipsum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0BE0FD-3E8C-3148-BB3A-1B64A7ECBF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51743"/>
            <a:ext cx="5700913" cy="392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2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24E0-19B7-DF4D-8E38-D19F7EA1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Samen</a:t>
            </a:r>
            <a:r>
              <a:rPr lang="en-US" sz="4400" dirty="0"/>
              <a:t> </a:t>
            </a:r>
            <a:r>
              <a:rPr lang="en-US" sz="4400" dirty="0" err="1"/>
              <a:t>werken</a:t>
            </a:r>
            <a:r>
              <a:rPr lang="en-US" sz="4400" dirty="0"/>
              <a:t> </a:t>
            </a:r>
            <a:r>
              <a:rPr lang="en-US" sz="4400" dirty="0" err="1"/>
              <a:t>aan</a:t>
            </a:r>
            <a:r>
              <a:rPr lang="en-US" sz="4400" dirty="0"/>
              <a:t> de </a:t>
            </a:r>
            <a:r>
              <a:rPr lang="en-US" sz="4400" dirty="0" err="1"/>
              <a:t>toekomst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690B-E459-6C48-8DAC-B0E86B7C0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867399" cy="4351338"/>
          </a:xfrm>
        </p:spPr>
        <p:txBody>
          <a:bodyPr/>
          <a:lstStyle/>
          <a:p>
            <a:r>
              <a:rPr lang="en-US" b="1" dirty="0"/>
              <a:t>Duis nisi </a:t>
            </a:r>
            <a:r>
              <a:rPr lang="en-US" b="1" dirty="0" err="1"/>
              <a:t>massa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Rhoncus</a:t>
            </a:r>
            <a:r>
              <a:rPr lang="en-US" dirty="0"/>
              <a:t> id maximus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orci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in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, vitae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id. </a:t>
            </a:r>
            <a:r>
              <a:rPr lang="en-US" dirty="0" err="1"/>
              <a:t>Vivamus</a:t>
            </a:r>
            <a:r>
              <a:rPr lang="en-US" dirty="0"/>
              <a:t> non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,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finibus</a:t>
            </a:r>
            <a:r>
              <a:rPr lang="en-US" dirty="0"/>
              <a:t> sem.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9BD09-FBE6-5249-A6DD-502ADF073F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F544F3-BA6C-1E49-B61E-46F91062FFF9}"/>
              </a:ext>
            </a:extLst>
          </p:cNvPr>
          <p:cNvSpPr/>
          <p:nvPr/>
        </p:nvSpPr>
        <p:spPr>
          <a:xfrm rot="-600000">
            <a:off x="7283859" y="1464525"/>
            <a:ext cx="5734829" cy="3589892"/>
          </a:xfrm>
          <a:prstGeom prst="roundRect">
            <a:avLst>
              <a:gd name="adj" fmla="val 8391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CBB2DF-37CB-B14E-A944-8C7E353CF3E4}"/>
              </a:ext>
            </a:extLst>
          </p:cNvPr>
          <p:cNvSpPr txBox="1">
            <a:spLocks/>
          </p:cNvSpPr>
          <p:nvPr/>
        </p:nvSpPr>
        <p:spPr>
          <a:xfrm>
            <a:off x="7760029" y="2309420"/>
            <a:ext cx="4020491" cy="30398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2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Duis nisi </a:t>
            </a:r>
            <a:r>
              <a:rPr lang="en-US" sz="1800" b="1" dirty="0" err="1"/>
              <a:t>massa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Rhoncus</a:t>
            </a:r>
            <a:r>
              <a:rPr lang="en-US" sz="1800" dirty="0"/>
              <a:t> id maximus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br>
              <a:rPr lang="en-US" sz="1800" dirty="0"/>
            </a:br>
            <a:r>
              <a:rPr lang="en-US" sz="1800" dirty="0" err="1"/>
              <a:t>mollis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erat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sit </a:t>
            </a:r>
            <a:br>
              <a:rPr lang="en-US" sz="1800" dirty="0"/>
            </a:br>
            <a:r>
              <a:rPr lang="en-US" sz="1800" dirty="0" err="1"/>
              <a:t>amet</a:t>
            </a:r>
            <a:r>
              <a:rPr lang="en-US" sz="1800" dirty="0"/>
              <a:t> </a:t>
            </a:r>
            <a:r>
              <a:rPr lang="en-US" sz="1800" dirty="0" err="1"/>
              <a:t>nulla</a:t>
            </a:r>
            <a:r>
              <a:rPr lang="en-US" sz="1800" dirty="0"/>
              <a:t> </a:t>
            </a:r>
            <a:r>
              <a:rPr lang="en-US" sz="1800" dirty="0" err="1"/>
              <a:t>consectetur</a:t>
            </a:r>
            <a:r>
              <a:rPr lang="en-US" sz="1800" dirty="0"/>
              <a:t> in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 err="1"/>
              <a:t>massa</a:t>
            </a:r>
            <a:r>
              <a:rPr lang="en-US" sz="1800" dirty="0"/>
              <a:t>.</a:t>
            </a:r>
          </a:p>
          <a:p>
            <a:r>
              <a:rPr lang="en-US" sz="1800" b="1" dirty="0" err="1"/>
              <a:t>aeno.nl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6049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7A9C84D-9D77-5443-81A4-834A5742A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3480"/>
            <a:ext cx="12279837" cy="6391879"/>
          </a:xfrm>
          <a:prstGeom prst="rect">
            <a:avLst/>
          </a:prstGeom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9D42E7A-A075-BF4C-ACAE-414CA2C64FEC}"/>
              </a:ext>
            </a:extLst>
          </p:cNvPr>
          <p:cNvSpPr/>
          <p:nvPr/>
        </p:nvSpPr>
        <p:spPr>
          <a:xfrm rot="-600000">
            <a:off x="-806810" y="-438224"/>
            <a:ext cx="4177027" cy="4595619"/>
          </a:xfrm>
          <a:prstGeom prst="roundRect">
            <a:avLst>
              <a:gd name="adj" fmla="val 7618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B186B8-4000-1C41-B9DA-EBCB89E5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39" y="330820"/>
            <a:ext cx="3048001" cy="3429000"/>
          </a:xfrm>
        </p:spPr>
        <p:txBody>
          <a:bodyPr/>
          <a:lstStyle/>
          <a:p>
            <a:r>
              <a:rPr lang="en-US" sz="4400" dirty="0" err="1"/>
              <a:t>Beter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err="1"/>
              <a:t>worden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4400" dirty="0" err="1"/>
              <a:t>waar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err="1"/>
              <a:t>je</a:t>
            </a:r>
            <a:r>
              <a:rPr lang="en-US" sz="4400" dirty="0"/>
              <a:t> </a:t>
            </a:r>
            <a:r>
              <a:rPr lang="en-US" sz="4400" dirty="0" err="1"/>
              <a:t>goed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in bent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5508A-3151-C245-B01C-77AECE4AA7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DBF8E7B-0327-1D40-862F-F0347992BC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8651E2-FD01-6F4B-9797-4071DB60E40A}"/>
              </a:ext>
            </a:extLst>
          </p:cNvPr>
          <p:cNvGrpSpPr/>
          <p:nvPr/>
        </p:nvGrpSpPr>
        <p:grpSpPr>
          <a:xfrm>
            <a:off x="1819686" y="556015"/>
            <a:ext cx="4141695" cy="2739211"/>
            <a:chOff x="1819686" y="556015"/>
            <a:chExt cx="4141695" cy="27392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A830C5-53DF-3740-9026-5ECDD93E4120}"/>
                </a:ext>
              </a:extLst>
            </p:cNvPr>
            <p:cNvSpPr txBox="1"/>
            <p:nvPr/>
          </p:nvSpPr>
          <p:spPr>
            <a:xfrm>
              <a:off x="1819686" y="556015"/>
              <a:ext cx="4141695" cy="27392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Fluwelen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Burgwal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58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Postbus 11560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2502 AN Den Haag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070 763 00 30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secretariaat@aeno.nl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www.aeno.nl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A25815F-ED18-1B4E-8E52-25B5E23FB600}"/>
                </a:ext>
              </a:extLst>
            </p:cNvPr>
            <p:cNvCxnSpPr>
              <a:cxnSpLocks/>
            </p:cNvCxnSpPr>
            <p:nvPr/>
          </p:nvCxnSpPr>
          <p:spPr>
            <a:xfrm>
              <a:off x="1819686" y="3021447"/>
              <a:ext cx="1632054" cy="0"/>
            </a:xfrm>
            <a:prstGeom prst="line">
              <a:avLst/>
            </a:prstGeom>
            <a:ln w="12700">
              <a:solidFill>
                <a:srgbClr val="42F7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361EBE2-D33D-A744-A213-D8290CA80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90" y="4530118"/>
            <a:ext cx="3160483" cy="199215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94FB-72E9-2940-AE94-63AAD3ED392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A&amp;O blau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PPT2016-TakeATourTemplate-Revised2018Feb.potx" id="{F31BF39D-3D32-47FC-BFF2-1B27195AA4EF}" vid="{4B0EA534-3CB1-4DB9-8EE1-8E35FBC6C0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228</TotalTime>
  <Words>73</Words>
  <Application>Microsoft Office PowerPoint</Application>
  <PresentationFormat>Breedbeeld</PresentationFormat>
  <Paragraphs>31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WelcomeDoc</vt:lpstr>
      <vt:lpstr>Samen werken aan de toekomst?</vt:lpstr>
      <vt:lpstr>Inhoudsopgave</vt:lpstr>
      <vt:lpstr>Titel</vt:lpstr>
      <vt:lpstr>Samen werken aan de toekomst</vt:lpstr>
      <vt:lpstr>Samen werken aan de toekomst</vt:lpstr>
      <vt:lpstr>Beter worden  waar je goed in bent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 for Mac</dc:title>
  <dc:subject/>
  <dc:creator>Nicolet Dikkema</dc:creator>
  <cp:keywords/>
  <dc:description/>
  <cp:lastModifiedBy>Monica Kiezebrink</cp:lastModifiedBy>
  <cp:revision>26</cp:revision>
  <dcterms:created xsi:type="dcterms:W3CDTF">2019-01-15T13:17:09Z</dcterms:created>
  <dcterms:modified xsi:type="dcterms:W3CDTF">2019-04-26T13:41:23Z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