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73" r:id="rId2"/>
    <p:sldId id="270" r:id="rId3"/>
    <p:sldId id="280" r:id="rId4"/>
    <p:sldId id="283" r:id="rId5"/>
    <p:sldId id="281" r:id="rId6"/>
    <p:sldId id="282" r:id="rId7"/>
    <p:sldId id="27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kom" id="{E75E278A-FF0E-49A4-B170-79828D63BBAD}">
          <p14:sldIdLst>
            <p14:sldId id="273"/>
          </p14:sldIdLst>
        </p14:section>
        <p14:section name="Inhoud" id="{B9B51309-D148-4332-87C2-07BE32FBCA3B}">
          <p14:sldIdLst>
            <p14:sldId id="270"/>
            <p14:sldId id="280"/>
            <p14:sldId id="283"/>
            <p14:sldId id="281"/>
            <p14:sldId id="282"/>
            <p14:sldId id="27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1E5B"/>
    <a:srgbClr val="42F7AC"/>
    <a:srgbClr val="B1EDE8"/>
    <a:srgbClr val="F4F2E6"/>
    <a:srgbClr val="3D387D"/>
    <a:srgbClr val="EBEBEB"/>
    <a:srgbClr val="F8F8F8"/>
    <a:srgbClr val="D24726"/>
    <a:srgbClr val="D2B4A6"/>
    <a:srgbClr val="734F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29" autoAdjust="0"/>
    <p:restoredTop sz="86447" autoAdjust="0"/>
  </p:normalViewPr>
  <p:slideViewPr>
    <p:cSldViewPr snapToGrid="0">
      <p:cViewPr varScale="1">
        <p:scale>
          <a:sx n="54" d="100"/>
          <a:sy n="54" d="100"/>
        </p:scale>
        <p:origin x="854" y="8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108" d="100"/>
          <a:sy n="108" d="100"/>
        </p:scale>
        <p:origin x="3488" y="21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0FD8657-D98E-FC42-A24D-4BB1D2027C4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0B05DA-186E-5B43-B6A0-1F5B3FA0AD0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A14E21-E0BF-6B4A-B09B-B61201E9ED3A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A01889-75D2-6548-80A9-1D89E0B1688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24D27C-45FB-334D-84F0-AFA67378604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FFEC32-0455-DD4E-82B2-FD038F51DF3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0528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0558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6402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385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11E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AD538EFE-4CD2-8946-93B1-24C2B5C2DF9D}"/>
              </a:ext>
            </a:extLst>
          </p:cNvPr>
          <p:cNvSpPr/>
          <p:nvPr userDrawn="1"/>
        </p:nvSpPr>
        <p:spPr>
          <a:xfrm rot="-600000">
            <a:off x="1611592" y="6043067"/>
            <a:ext cx="7535442" cy="1530910"/>
          </a:xfrm>
          <a:prstGeom prst="roundRect">
            <a:avLst>
              <a:gd name="adj" fmla="val 16358"/>
            </a:avLst>
          </a:prstGeom>
          <a:solidFill>
            <a:srgbClr val="42F7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78689983-030D-DE43-9D36-9837FA95BF47}"/>
              </a:ext>
            </a:extLst>
          </p:cNvPr>
          <p:cNvSpPr/>
          <p:nvPr userDrawn="1"/>
        </p:nvSpPr>
        <p:spPr>
          <a:xfrm rot="-600000">
            <a:off x="8657286" y="4289825"/>
            <a:ext cx="4356933" cy="2989662"/>
          </a:xfrm>
          <a:prstGeom prst="roundRect">
            <a:avLst>
              <a:gd name="adj" fmla="val 777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8B105E6-EA8B-CB4D-83F1-EC6E1F6BDA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6644" y="4699000"/>
            <a:ext cx="2781531" cy="161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807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B7457A10-85C0-D64B-8AB0-71DB922EDC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8110" y="5382437"/>
            <a:ext cx="2100934" cy="1216330"/>
          </a:xfrm>
          <a:prstGeom prst="rect">
            <a:avLst/>
          </a:prstGeom>
        </p:spPr>
      </p:pic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CC3826E1-5F03-8D45-9C4D-1E8510F0FCD8}"/>
              </a:ext>
            </a:extLst>
          </p:cNvPr>
          <p:cNvSpPr/>
          <p:nvPr userDrawn="1"/>
        </p:nvSpPr>
        <p:spPr>
          <a:xfrm rot="-600000">
            <a:off x="-684322" y="-996973"/>
            <a:ext cx="12352872" cy="2445812"/>
          </a:xfrm>
          <a:prstGeom prst="roundRect">
            <a:avLst>
              <a:gd name="adj" fmla="val 11674"/>
            </a:avLst>
          </a:prstGeom>
          <a:solidFill>
            <a:srgbClr val="B1ED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16757"/>
            <a:ext cx="10290243" cy="1208868"/>
          </a:xfrm>
        </p:spPr>
        <p:txBody>
          <a:bodyPr lIns="0" tIns="0" rIns="0" bIns="0" anchor="t" anchorCtr="0">
            <a:noAutofit/>
          </a:bodyPr>
          <a:lstStyle>
            <a:lvl1pPr>
              <a:defRPr sz="4000" b="1" i="0">
                <a:solidFill>
                  <a:srgbClr val="211E5B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10290242" cy="4351338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30000"/>
              </a:lnSpc>
              <a:spcBef>
                <a:spcPts val="500"/>
              </a:spcBef>
              <a:spcAft>
                <a:spcPts val="1000"/>
              </a:spcAft>
              <a:buNone/>
              <a:defRPr sz="2200" baseline="0">
                <a:solidFill>
                  <a:srgbClr val="211E5B"/>
                </a:solidFill>
                <a:latin typeface="Century Gothic" panose="020B0502020202020204" pitchFamily="34" charset="0"/>
              </a:defRPr>
            </a:lvl1pPr>
            <a:lvl2pPr>
              <a:lnSpc>
                <a:spcPct val="130000"/>
              </a:lnSpc>
              <a:spcBef>
                <a:spcPts val="500"/>
              </a:spcBef>
              <a:spcAft>
                <a:spcPts val="1000"/>
              </a:spcAft>
              <a:defRPr sz="1800" baseline="0">
                <a:solidFill>
                  <a:srgbClr val="211E5B"/>
                </a:solidFill>
                <a:latin typeface="Century Gothic" panose="020B0502020202020204" pitchFamily="34" charset="0"/>
              </a:defRPr>
            </a:lvl2pPr>
            <a:lvl3pPr>
              <a:lnSpc>
                <a:spcPct val="130000"/>
              </a:lnSpc>
              <a:spcAft>
                <a:spcPts val="1000"/>
              </a:spcAft>
              <a:defRPr sz="1600" baseline="0">
                <a:solidFill>
                  <a:srgbClr val="211E5B"/>
                </a:solidFill>
                <a:latin typeface="Century Gothic" panose="020B0502020202020204" pitchFamily="34" charset="0"/>
              </a:defRPr>
            </a:lvl3pPr>
            <a:lvl4pPr>
              <a:lnSpc>
                <a:spcPct val="130000"/>
              </a:lnSpc>
              <a:spcAft>
                <a:spcPts val="1000"/>
              </a:spcAft>
              <a:defRPr sz="1400" baseline="0">
                <a:solidFill>
                  <a:srgbClr val="211E5B"/>
                </a:solidFill>
                <a:latin typeface="Century Gothic" panose="020B0502020202020204" pitchFamily="34" charset="0"/>
              </a:defRPr>
            </a:lvl4pPr>
            <a:lvl5pPr>
              <a:lnSpc>
                <a:spcPct val="130000"/>
              </a:lnSpc>
              <a:spcAft>
                <a:spcPts val="1000"/>
              </a:spcAft>
              <a:defRPr sz="1200" baseline="0">
                <a:solidFill>
                  <a:srgbClr val="211E5B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‹#›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 rot="21000000">
            <a:off x="920346" y="726756"/>
            <a:ext cx="8249503" cy="2782615"/>
          </a:xfrm>
        </p:spPr>
        <p:txBody>
          <a:bodyPr lIns="0" tIns="0" rIns="0" bIns="0" anchor="t" anchorCtr="0">
            <a:normAutofit/>
          </a:bodyPr>
          <a:lstStyle/>
          <a:p>
            <a:r>
              <a:rPr lang="en-US" sz="7200" b="1" dirty="0" err="1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Samen</a:t>
            </a:r>
            <a:r>
              <a:rPr lang="en-US" sz="72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werken</a:t>
            </a:r>
            <a:r>
              <a:rPr lang="en-US" sz="72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aan</a:t>
            </a:r>
            <a:r>
              <a:rPr lang="en-US" sz="72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de </a:t>
            </a:r>
            <a:r>
              <a:rPr lang="en-US" sz="7200" b="1" dirty="0" err="1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toekomst</a:t>
            </a:r>
            <a:r>
              <a:rPr lang="en-US" sz="72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?</a:t>
            </a:r>
            <a:endParaRPr lang="en-US" sz="7200" b="1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C34B572-BABB-1840-BC17-8CA1353D8906}"/>
              </a:ext>
            </a:extLst>
          </p:cNvPr>
          <p:cNvSpPr txBox="1"/>
          <p:nvPr/>
        </p:nvSpPr>
        <p:spPr>
          <a:xfrm>
            <a:off x="4974336" y="881481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F8A5BEF-63AF-4440-9E1C-E159489208A5}"/>
              </a:ext>
            </a:extLst>
          </p:cNvPr>
          <p:cNvSpPr txBox="1">
            <a:spLocks/>
          </p:cNvSpPr>
          <p:nvPr/>
        </p:nvSpPr>
        <p:spPr>
          <a:xfrm rot="21025233">
            <a:off x="1369055" y="3493219"/>
            <a:ext cx="7112178" cy="202248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600" b="1" dirty="0" err="1">
                <a:solidFill>
                  <a:srgbClr val="42F7AC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Wij</a:t>
            </a:r>
            <a:r>
              <a:rPr lang="en-US" sz="4600" b="1" dirty="0">
                <a:solidFill>
                  <a:srgbClr val="42F7AC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dirty="0" err="1">
                <a:solidFill>
                  <a:srgbClr val="42F7AC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zijn</a:t>
            </a:r>
            <a:r>
              <a:rPr lang="en-US" sz="4600" b="1" dirty="0">
                <a:solidFill>
                  <a:srgbClr val="42F7AC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dirty="0" err="1">
                <a:solidFill>
                  <a:srgbClr val="42F7AC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vóór</a:t>
            </a:r>
            <a:endParaRPr lang="en-US" sz="4600" b="1" dirty="0">
              <a:solidFill>
                <a:srgbClr val="42F7AC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5315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1A458AC6-4B47-4E47-8FE3-E1B5A4F2898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11E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91452A5A-88CD-5C46-BABB-D3BCE1C0ED9C}"/>
              </a:ext>
            </a:extLst>
          </p:cNvPr>
          <p:cNvSpPr/>
          <p:nvPr/>
        </p:nvSpPr>
        <p:spPr>
          <a:xfrm rot="-600000">
            <a:off x="-684322" y="-996973"/>
            <a:ext cx="12352872" cy="2445812"/>
          </a:xfrm>
          <a:prstGeom prst="roundRect">
            <a:avLst>
              <a:gd name="adj" fmla="val 11674"/>
            </a:avLst>
          </a:prstGeom>
          <a:solidFill>
            <a:srgbClr val="42F7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446BCA1-B55E-594F-8010-270E6CE3EE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7776" y="5281084"/>
            <a:ext cx="2301747" cy="1450864"/>
          </a:xfrm>
          <a:prstGeom prst="rect">
            <a:avLst/>
          </a:prstGeom>
        </p:spPr>
      </p:pic>
      <p:sp>
        <p:nvSpPr>
          <p:cNvPr id="54" name="Content Placeholder 3"/>
          <p:cNvSpPr txBox="1">
            <a:spLocks/>
          </p:cNvSpPr>
          <p:nvPr/>
        </p:nvSpPr>
        <p:spPr>
          <a:xfrm>
            <a:off x="887129" y="2414606"/>
            <a:ext cx="10749367" cy="3400978"/>
          </a:xfrm>
          <a:prstGeom prst="rect">
            <a:avLst/>
          </a:prstGeom>
        </p:spPr>
        <p:txBody>
          <a:bodyPr vert="horz" lIns="0" tIns="0" rIns="0" bIns="0" numCol="2" spcCol="36000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Lorem ipsum dolor sit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amet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	</a:t>
            </a:r>
            <a:r>
              <a:rPr lang="en-US" sz="2400" b="1" dirty="0">
                <a:solidFill>
                  <a:srgbClr val="42F7AC"/>
                </a:solidFill>
                <a:latin typeface="Century Gothic" panose="020B0502020202020204" pitchFamily="34" charset="0"/>
              </a:rPr>
              <a:t>3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Consectetur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adipiscing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elit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	</a:t>
            </a:r>
            <a:r>
              <a:rPr lang="en-US" sz="2400" b="1" dirty="0">
                <a:solidFill>
                  <a:srgbClr val="42F7AC"/>
                </a:solidFill>
                <a:latin typeface="Century Gothic" panose="020B0502020202020204" pitchFamily="34" charset="0"/>
              </a:rPr>
              <a:t>3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Phasellus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scelerisque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		</a:t>
            </a:r>
            <a:r>
              <a:rPr lang="en-US" sz="2400" b="1" dirty="0">
                <a:solidFill>
                  <a:srgbClr val="42F7AC"/>
                </a:solidFill>
                <a:latin typeface="Century Gothic" panose="020B0502020202020204" pitchFamily="34" charset="0"/>
              </a:rPr>
              <a:t>3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Elit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non gravida			</a:t>
            </a:r>
            <a:r>
              <a:rPr lang="en-US" sz="2400" b="1" dirty="0">
                <a:solidFill>
                  <a:srgbClr val="42F7AC"/>
                </a:solidFill>
                <a:latin typeface="Century Gothic" panose="020B0502020202020204" pitchFamily="34" charset="0"/>
              </a:rPr>
              <a:t>3</a:t>
            </a:r>
            <a:br>
              <a:rPr lang="en-US" sz="2400" b="1" dirty="0">
                <a:solidFill>
                  <a:srgbClr val="42F7AC"/>
                </a:solidFill>
                <a:latin typeface="Century Gothic" panose="020B0502020202020204" pitchFamily="34" charset="0"/>
              </a:rPr>
            </a:b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Lorem ipsum dolor sit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amet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	</a:t>
            </a:r>
            <a:r>
              <a:rPr lang="en-US" sz="2400" b="1" dirty="0">
                <a:solidFill>
                  <a:srgbClr val="42F7AC"/>
                </a:solidFill>
                <a:latin typeface="Century Gothic" panose="020B0502020202020204" pitchFamily="34" charset="0"/>
              </a:rPr>
              <a:t>3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Consectetur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adipiscing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elit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	</a:t>
            </a:r>
            <a:r>
              <a:rPr lang="en-US" sz="2400" b="1" dirty="0">
                <a:solidFill>
                  <a:srgbClr val="42F7AC"/>
                </a:solidFill>
                <a:latin typeface="Century Gothic" panose="020B0502020202020204" pitchFamily="34" charset="0"/>
              </a:rPr>
              <a:t>3</a:t>
            </a:r>
          </a:p>
          <a:p>
            <a:pPr mar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Phasellus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scelerisque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		</a:t>
            </a:r>
            <a:r>
              <a:rPr lang="en-US" sz="2400" b="1" dirty="0">
                <a:solidFill>
                  <a:srgbClr val="42F7AC"/>
                </a:solidFill>
                <a:latin typeface="Century Gothic" panose="020B0502020202020204" pitchFamily="34" charset="0"/>
              </a:rPr>
              <a:t>3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Elit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non gravida			</a:t>
            </a:r>
            <a:r>
              <a:rPr lang="en-US" sz="2400" b="1" dirty="0">
                <a:solidFill>
                  <a:srgbClr val="42F7AC"/>
                </a:solidFill>
                <a:latin typeface="Century Gothic" panose="020B0502020202020204" pitchFamily="34" charset="0"/>
              </a:rPr>
              <a:t>3</a:t>
            </a:r>
            <a:r>
              <a:rPr lang="en-US" sz="2400" b="1" dirty="0">
                <a:solidFill>
                  <a:srgbClr val="42F7AC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/>
            </a:r>
            <a:br>
              <a:rPr lang="en-US" sz="2400" b="1" dirty="0">
                <a:solidFill>
                  <a:srgbClr val="42F7AC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Lorem ipsum dolor sit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amet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	</a:t>
            </a:r>
            <a:r>
              <a:rPr lang="en-US" sz="2400" b="1" dirty="0">
                <a:solidFill>
                  <a:srgbClr val="42F7AC"/>
                </a:solidFill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8754" y="713232"/>
            <a:ext cx="10749367" cy="1262462"/>
          </a:xfrm>
        </p:spPr>
        <p:txBody>
          <a:bodyPr lIns="0" tIns="0" rIns="0" bIns="0" anchor="t" anchorCtr="0">
            <a:normAutofit/>
          </a:bodyPr>
          <a:lstStyle/>
          <a:p>
            <a:r>
              <a:rPr lang="en-US" b="1" dirty="0" err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Inhoudsopgave</a:t>
            </a:r>
            <a:endParaRPr lang="en-US" b="1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3AE9565-012E-6940-AB0C-EE6600254669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38200" y="6409358"/>
            <a:ext cx="439821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520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E96BA-C6D0-8A46-8390-DC3508A79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/>
              <a:t>Titel</a:t>
            </a: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247FBB-F2C0-BC4B-9250-0336B9699E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Tekst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760864-7271-6244-AB2E-BE2EBA268AFA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38200" y="6409358"/>
            <a:ext cx="439821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734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CD6D3-0971-A949-9F98-E3A84B266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6757"/>
            <a:ext cx="10290243" cy="1208868"/>
          </a:xfrm>
        </p:spPr>
        <p:txBody>
          <a:bodyPr/>
          <a:lstStyle/>
          <a:p>
            <a:r>
              <a:rPr lang="en-US" dirty="0" err="1"/>
              <a:t>Samen</a:t>
            </a:r>
            <a:r>
              <a:rPr lang="en-US" dirty="0"/>
              <a:t> </a:t>
            </a:r>
            <a:r>
              <a:rPr lang="en-US" dirty="0" err="1"/>
              <a:t>werken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de </a:t>
            </a:r>
            <a:r>
              <a:rPr lang="en-US" dirty="0" err="1"/>
              <a:t>toekomst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FE2943-B707-9E40-AF53-97720DCA8C6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38200" y="6409358"/>
            <a:ext cx="439821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0A5F2C4-D797-A84F-9992-C74742E2A3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1213" y="2484751"/>
            <a:ext cx="4397230" cy="3756492"/>
          </a:xfrm>
        </p:spPr>
        <p:txBody>
          <a:bodyPr/>
          <a:lstStyle/>
          <a:p>
            <a:r>
              <a:rPr lang="en-US" sz="1800" b="1" dirty="0" err="1"/>
              <a:t>Vivamus</a:t>
            </a:r>
            <a:r>
              <a:rPr lang="en-US" sz="1800" b="1" dirty="0"/>
              <a:t> </a:t>
            </a:r>
            <a:r>
              <a:rPr lang="en-US" sz="1800" b="1" dirty="0" err="1"/>
              <a:t>tincidunt</a:t>
            </a:r>
            <a:r>
              <a:rPr lang="en-US" sz="1800" b="1" dirty="0"/>
              <a:t> fermentum </a:t>
            </a:r>
            <a:r>
              <a:rPr lang="en-US" sz="1800" b="1" dirty="0" err="1"/>
              <a:t>mattis</a:t>
            </a:r>
            <a:r>
              <a:rPr lang="en-US" sz="1800" b="1" dirty="0"/>
              <a:t> </a:t>
            </a:r>
            <a:r>
              <a:rPr lang="en-US" sz="1800" dirty="0" err="1"/>
              <a:t>Interdum</a:t>
            </a:r>
            <a:r>
              <a:rPr lang="en-US" sz="1800" dirty="0"/>
              <a:t> et </a:t>
            </a:r>
            <a:r>
              <a:rPr lang="en-US" sz="1800" dirty="0" err="1"/>
              <a:t>malesuada</a:t>
            </a:r>
            <a:r>
              <a:rPr lang="en-US" sz="1800" dirty="0"/>
              <a:t> fames ac ante ipsum </a:t>
            </a:r>
            <a:r>
              <a:rPr lang="en-US" sz="1800" dirty="0" err="1"/>
              <a:t>primis</a:t>
            </a:r>
            <a:r>
              <a:rPr lang="en-US" sz="1800" dirty="0"/>
              <a:t> in </a:t>
            </a:r>
            <a:r>
              <a:rPr lang="en-US" sz="1800" dirty="0" err="1"/>
              <a:t>faucibus</a:t>
            </a:r>
            <a:r>
              <a:rPr lang="en-US" sz="1800" dirty="0"/>
              <a:t>.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40BE0FD-3E8C-3148-BB3A-1B64A7ECBFE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951743"/>
            <a:ext cx="5700913" cy="3928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727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124E0-19B7-DF4D-8E38-D19F7EA19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err="1"/>
              <a:t>Samen</a:t>
            </a:r>
            <a:r>
              <a:rPr lang="en-US" sz="4400" dirty="0"/>
              <a:t> </a:t>
            </a:r>
            <a:r>
              <a:rPr lang="en-US" sz="4400" dirty="0" err="1"/>
              <a:t>werken</a:t>
            </a:r>
            <a:r>
              <a:rPr lang="en-US" sz="4400" dirty="0"/>
              <a:t> </a:t>
            </a:r>
            <a:r>
              <a:rPr lang="en-US" sz="4400" dirty="0" err="1"/>
              <a:t>aan</a:t>
            </a:r>
            <a:r>
              <a:rPr lang="en-US" sz="4400" dirty="0"/>
              <a:t> de </a:t>
            </a:r>
            <a:r>
              <a:rPr lang="en-US" sz="4400" dirty="0" err="1"/>
              <a:t>toekomst</a:t>
            </a: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B690B-E459-6C48-8DAC-B0E86B7C0B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5867399" cy="4351338"/>
          </a:xfrm>
        </p:spPr>
        <p:txBody>
          <a:bodyPr/>
          <a:lstStyle/>
          <a:p>
            <a:r>
              <a:rPr lang="en-US" b="1" dirty="0"/>
              <a:t>Duis nisi </a:t>
            </a:r>
            <a:r>
              <a:rPr lang="en-US" b="1" dirty="0" err="1"/>
              <a:t>massa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Rhoncus</a:t>
            </a:r>
            <a:r>
              <a:rPr lang="en-US" dirty="0"/>
              <a:t> id maximus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mollis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orci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in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. </a:t>
            </a:r>
            <a:br>
              <a:rPr lang="en-US" dirty="0"/>
            </a:br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, vitae </a:t>
            </a:r>
            <a:r>
              <a:rPr lang="en-US" dirty="0" err="1"/>
              <a:t>facilisis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id. </a:t>
            </a:r>
            <a:r>
              <a:rPr lang="en-US" dirty="0" err="1"/>
              <a:t>Vivamus</a:t>
            </a:r>
            <a:r>
              <a:rPr lang="en-US" dirty="0"/>
              <a:t> non </a:t>
            </a:r>
            <a:r>
              <a:rPr lang="en-US" dirty="0" err="1"/>
              <a:t>risus</a:t>
            </a:r>
            <a:r>
              <a:rPr lang="en-US" dirty="0"/>
              <a:t> </a:t>
            </a:r>
            <a:r>
              <a:rPr lang="en-US" dirty="0" err="1"/>
              <a:t>hendrerit</a:t>
            </a:r>
            <a:r>
              <a:rPr lang="en-US" dirty="0"/>
              <a:t>,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, </a:t>
            </a:r>
            <a:r>
              <a:rPr lang="en-US" dirty="0" err="1"/>
              <a:t>finibus</a:t>
            </a:r>
            <a:r>
              <a:rPr lang="en-US" dirty="0"/>
              <a:t> sem.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C9BD09-FBE6-5249-A6DD-502ADF073F9D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38200" y="6409358"/>
            <a:ext cx="439821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B6F544F3-BA6C-1E49-B61E-46F91062FFF9}"/>
              </a:ext>
            </a:extLst>
          </p:cNvPr>
          <p:cNvSpPr/>
          <p:nvPr/>
        </p:nvSpPr>
        <p:spPr>
          <a:xfrm rot="-600000">
            <a:off x="7283859" y="1464525"/>
            <a:ext cx="5734829" cy="3589892"/>
          </a:xfrm>
          <a:prstGeom prst="roundRect">
            <a:avLst>
              <a:gd name="adj" fmla="val 8391"/>
            </a:avLst>
          </a:prstGeom>
          <a:solidFill>
            <a:srgbClr val="42F7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1CBB2DF-37CB-B14E-A944-8C7E353CF3E4}"/>
              </a:ext>
            </a:extLst>
          </p:cNvPr>
          <p:cNvSpPr txBox="1">
            <a:spLocks/>
          </p:cNvSpPr>
          <p:nvPr/>
        </p:nvSpPr>
        <p:spPr>
          <a:xfrm>
            <a:off x="7760029" y="2309420"/>
            <a:ext cx="4020491" cy="303982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30000"/>
              </a:lnSpc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None/>
              <a:defRPr sz="2200" kern="1200" baseline="0">
                <a:solidFill>
                  <a:srgbClr val="211E5B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800" kern="1200" baseline="0">
                <a:solidFill>
                  <a:srgbClr val="211E5B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30000"/>
              </a:lnSpc>
              <a:spcBef>
                <a:spcPct val="30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kern="1200" baseline="0">
                <a:solidFill>
                  <a:srgbClr val="211E5B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30000"/>
              </a:lnSpc>
              <a:spcBef>
                <a:spcPct val="30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400" kern="1200" baseline="0">
                <a:solidFill>
                  <a:srgbClr val="211E5B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30000"/>
              </a:lnSpc>
              <a:spcBef>
                <a:spcPct val="30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200" kern="1200" baseline="0">
                <a:solidFill>
                  <a:srgbClr val="211E5B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/>
              <a:t>Duis nisi </a:t>
            </a:r>
            <a:r>
              <a:rPr lang="en-US" sz="1800" b="1" dirty="0" err="1"/>
              <a:t>massa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err="1"/>
              <a:t>Rhoncus</a:t>
            </a:r>
            <a:r>
              <a:rPr lang="en-US" sz="1800" dirty="0"/>
              <a:t> id maximus sit </a:t>
            </a:r>
            <a:r>
              <a:rPr lang="en-US" sz="1800" dirty="0" err="1"/>
              <a:t>amet</a:t>
            </a:r>
            <a:r>
              <a:rPr lang="en-US" sz="1800" dirty="0"/>
              <a:t>, </a:t>
            </a:r>
            <a:br>
              <a:rPr lang="en-US" sz="1800" dirty="0"/>
            </a:br>
            <a:r>
              <a:rPr lang="en-US" sz="1800" dirty="0" err="1"/>
              <a:t>mollis</a:t>
            </a:r>
            <a:r>
              <a:rPr lang="en-US" sz="1800" dirty="0"/>
              <a:t> </a:t>
            </a:r>
            <a:r>
              <a:rPr lang="en-US" sz="1800" dirty="0" err="1"/>
              <a:t>vel</a:t>
            </a:r>
            <a:r>
              <a:rPr lang="en-US" sz="1800" dirty="0"/>
              <a:t> </a:t>
            </a:r>
            <a:r>
              <a:rPr lang="en-US" sz="1800" dirty="0" err="1"/>
              <a:t>erat</a:t>
            </a:r>
            <a:r>
              <a:rPr lang="en-US" sz="1800" dirty="0"/>
              <a:t>. </a:t>
            </a:r>
            <a:r>
              <a:rPr lang="en-US" sz="1800" dirty="0" err="1"/>
              <a:t>Sed</a:t>
            </a:r>
            <a:r>
              <a:rPr lang="en-US" sz="1800" dirty="0"/>
              <a:t> </a:t>
            </a:r>
            <a:r>
              <a:rPr lang="en-US" sz="1800" dirty="0" err="1"/>
              <a:t>eu</a:t>
            </a:r>
            <a:r>
              <a:rPr lang="en-US" sz="1800" dirty="0"/>
              <a:t> </a:t>
            </a:r>
            <a:r>
              <a:rPr lang="en-US" sz="1800" dirty="0" err="1"/>
              <a:t>orci</a:t>
            </a:r>
            <a:r>
              <a:rPr lang="en-US" sz="1800" dirty="0"/>
              <a:t> sit </a:t>
            </a:r>
            <a:br>
              <a:rPr lang="en-US" sz="1800" dirty="0"/>
            </a:br>
            <a:r>
              <a:rPr lang="en-US" sz="1800" dirty="0" err="1"/>
              <a:t>amet</a:t>
            </a:r>
            <a:r>
              <a:rPr lang="en-US" sz="1800" dirty="0"/>
              <a:t> </a:t>
            </a:r>
            <a:r>
              <a:rPr lang="en-US" sz="1800" dirty="0" err="1"/>
              <a:t>nulla</a:t>
            </a:r>
            <a:r>
              <a:rPr lang="en-US" sz="1800" dirty="0"/>
              <a:t> </a:t>
            </a:r>
            <a:r>
              <a:rPr lang="en-US" sz="1800" dirty="0" err="1"/>
              <a:t>consectetur</a:t>
            </a:r>
            <a:r>
              <a:rPr lang="en-US" sz="1800" dirty="0"/>
              <a:t> in </a:t>
            </a:r>
            <a:r>
              <a:rPr lang="en-US" sz="1800" dirty="0" err="1"/>
              <a:t>vel</a:t>
            </a:r>
            <a:r>
              <a:rPr lang="en-US" sz="1800" dirty="0"/>
              <a:t> </a:t>
            </a:r>
            <a:br>
              <a:rPr lang="en-US" sz="1800" dirty="0"/>
            </a:br>
            <a:r>
              <a:rPr lang="en-US" sz="1800" dirty="0" err="1"/>
              <a:t>massa</a:t>
            </a:r>
            <a:r>
              <a:rPr lang="en-US" sz="1800" dirty="0"/>
              <a:t>.</a:t>
            </a:r>
          </a:p>
          <a:p>
            <a:r>
              <a:rPr lang="en-US" sz="1800" b="1" dirty="0" err="1"/>
              <a:t>aeno.nl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60493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97A9C84D-9D77-5443-81A4-834A5742A9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173480"/>
            <a:ext cx="12279837" cy="6391879"/>
          </a:xfrm>
          <a:prstGeom prst="rect">
            <a:avLst/>
          </a:prstGeom>
        </p:spPr>
      </p:pic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09D42E7A-A075-BF4C-ACAE-414CA2C64FEC}"/>
              </a:ext>
            </a:extLst>
          </p:cNvPr>
          <p:cNvSpPr/>
          <p:nvPr/>
        </p:nvSpPr>
        <p:spPr>
          <a:xfrm rot="-600000">
            <a:off x="-806810" y="-438224"/>
            <a:ext cx="4177027" cy="4595619"/>
          </a:xfrm>
          <a:prstGeom prst="roundRect">
            <a:avLst>
              <a:gd name="adj" fmla="val 7618"/>
            </a:avLst>
          </a:prstGeom>
          <a:solidFill>
            <a:srgbClr val="42F7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B186B8-4000-1C41-B9DA-EBCB89E5C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3439" y="330820"/>
            <a:ext cx="3048001" cy="3429000"/>
          </a:xfrm>
        </p:spPr>
        <p:txBody>
          <a:bodyPr/>
          <a:lstStyle/>
          <a:p>
            <a:r>
              <a:rPr lang="en-US" sz="4400" dirty="0" err="1"/>
              <a:t>Beter</a:t>
            </a: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 err="1"/>
              <a:t>worden</a:t>
            </a:r>
            <a:r>
              <a:rPr lang="en-US" sz="4400" dirty="0"/>
              <a:t> </a:t>
            </a:r>
            <a:br>
              <a:rPr lang="en-US" sz="4400" dirty="0"/>
            </a:br>
            <a:r>
              <a:rPr lang="en-US" sz="4400" dirty="0" err="1"/>
              <a:t>waar</a:t>
            </a: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 err="1"/>
              <a:t>je</a:t>
            </a:r>
            <a:r>
              <a:rPr lang="en-US" sz="4400" dirty="0"/>
              <a:t> </a:t>
            </a:r>
            <a:r>
              <a:rPr lang="en-US" sz="4400" dirty="0" err="1"/>
              <a:t>goed</a:t>
            </a: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/>
              <a:t>in bent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35508A-3151-C245-B01C-77AECE4AA707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38200" y="6409358"/>
            <a:ext cx="439821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01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EDBF8E7B-0327-1D40-862F-F0347992BCC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11E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>
            <a:noAutofit/>
          </a:bodyPr>
          <a:lstStyle/>
          <a:p>
            <a:pPr algn="ctr"/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C8651E2-FD01-6F4B-9797-4071DB60E40A}"/>
              </a:ext>
            </a:extLst>
          </p:cNvPr>
          <p:cNvGrpSpPr/>
          <p:nvPr/>
        </p:nvGrpSpPr>
        <p:grpSpPr>
          <a:xfrm>
            <a:off x="1819686" y="556015"/>
            <a:ext cx="4141695" cy="2739211"/>
            <a:chOff x="1819686" y="556015"/>
            <a:chExt cx="4141695" cy="2739211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46A830C5-53DF-3740-9026-5ECDD93E4120}"/>
                </a:ext>
              </a:extLst>
            </p:cNvPr>
            <p:cNvSpPr txBox="1"/>
            <p:nvPr/>
          </p:nvSpPr>
          <p:spPr>
            <a:xfrm>
              <a:off x="1819686" y="556015"/>
              <a:ext cx="4141695" cy="27392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de" sz="2000" dirty="0" err="1">
                  <a:solidFill>
                    <a:schemeClr val="bg1"/>
                  </a:solidFill>
                  <a:latin typeface="Century Gothic" panose="020B0502020202020204" pitchFamily="34" charset="0"/>
                </a:rPr>
                <a:t>Fluwelen</a:t>
              </a:r>
              <a:r>
                <a:rPr lang="de" sz="20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 </a:t>
              </a:r>
              <a:r>
                <a:rPr lang="de" sz="2000" dirty="0" err="1">
                  <a:solidFill>
                    <a:schemeClr val="bg1"/>
                  </a:solidFill>
                  <a:latin typeface="Century Gothic" panose="020B0502020202020204" pitchFamily="34" charset="0"/>
                </a:rPr>
                <a:t>Burgwal</a:t>
              </a:r>
              <a:r>
                <a:rPr lang="de" sz="20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 58</a:t>
              </a:r>
            </a:p>
            <a:p>
              <a:r>
                <a:rPr lang="de" sz="20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Postbus 11560</a:t>
              </a:r>
            </a:p>
            <a:p>
              <a:r>
                <a:rPr lang="de" sz="20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2502 AN Den Haag</a:t>
              </a:r>
            </a:p>
            <a:p>
              <a:endParaRPr lang="de" sz="20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r>
                <a:rPr lang="de" sz="20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070 763 00 30</a:t>
              </a:r>
            </a:p>
            <a:p>
              <a:endParaRPr lang="de" sz="20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r>
                <a:rPr lang="de" sz="2000" dirty="0" err="1">
                  <a:solidFill>
                    <a:schemeClr val="bg1"/>
                  </a:solidFill>
                  <a:latin typeface="Century Gothic" panose="020B0502020202020204" pitchFamily="34" charset="0"/>
                </a:rPr>
                <a:t>secretariaat@aeno.nl</a:t>
              </a:r>
              <a:endParaRPr lang="de" sz="20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r>
                <a:rPr lang="de" sz="2000" dirty="0" err="1">
                  <a:solidFill>
                    <a:schemeClr val="bg1"/>
                  </a:solidFill>
                  <a:latin typeface="Century Gothic" panose="020B0502020202020204" pitchFamily="34" charset="0"/>
                </a:rPr>
                <a:t>www.aeno.nl</a:t>
              </a:r>
              <a:endParaRPr lang="de" sz="20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endParaRPr lang="en-US" dirty="0"/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5A25815F-ED18-1B4E-8E52-25B5E23FB600}"/>
                </a:ext>
              </a:extLst>
            </p:cNvPr>
            <p:cNvCxnSpPr>
              <a:cxnSpLocks/>
            </p:cNvCxnSpPr>
            <p:nvPr/>
          </p:nvCxnSpPr>
          <p:spPr>
            <a:xfrm>
              <a:off x="1819686" y="3021447"/>
              <a:ext cx="1632054" cy="0"/>
            </a:xfrm>
            <a:prstGeom prst="line">
              <a:avLst/>
            </a:prstGeom>
            <a:ln w="12700">
              <a:solidFill>
                <a:srgbClr val="42F7A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5" name="Picture 14">
            <a:extLst>
              <a:ext uri="{FF2B5EF4-FFF2-40B4-BE49-F238E27FC236}">
                <a16:creationId xmlns:a16="http://schemas.microsoft.com/office/drawing/2014/main" id="{7361EBE2-D33D-A744-A213-D8290CA80B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990" y="4530118"/>
            <a:ext cx="3160483" cy="1992153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27F94FB-72E9-2940-AE94-63AAD3ED3926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38200" y="6409358"/>
            <a:ext cx="439821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945018"/>
      </p:ext>
    </p:extLst>
  </p:cSld>
  <p:clrMapOvr>
    <a:masterClrMapping/>
  </p:clrMapOvr>
</p:sld>
</file>

<file path=ppt/theme/theme1.xml><?xml version="1.0" encoding="utf-8"?>
<a:theme xmlns:a="http://schemas.openxmlformats.org/drawingml/2006/main" name="WelcomeDoc">
  <a:themeElements>
    <a:clrScheme name="A&amp;O blauw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cPPT2016-TakeATourTemplate-Revised2018Feb.potx" id="{F31BF39D-3D32-47FC-BFF2-1B27195AA4EF}" vid="{4B0EA534-3CB1-4DB9-8EE1-8E35FBC6C0E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WelcomeDoc</Template>
  <TotalTime>228</TotalTime>
  <Words>73</Words>
  <Application>Microsoft Office PowerPoint</Application>
  <PresentationFormat>Breedbeeld</PresentationFormat>
  <Paragraphs>31</Paragraphs>
  <Slides>7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Calibri</vt:lpstr>
      <vt:lpstr>Century Gothic</vt:lpstr>
      <vt:lpstr>WelcomeDoc</vt:lpstr>
      <vt:lpstr>Samen werken aan de toekomst?</vt:lpstr>
      <vt:lpstr>Inhoudsopgave</vt:lpstr>
      <vt:lpstr>Titel</vt:lpstr>
      <vt:lpstr>Samen werken aan de toekomst</vt:lpstr>
      <vt:lpstr>Samen werken aan de toekomst</vt:lpstr>
      <vt:lpstr>Beter worden  waar je goed in bent</vt:lpstr>
      <vt:lpstr>PowerPoint-presentatie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PowerPoint for Mac</dc:title>
  <dc:subject/>
  <dc:creator>Nicolet Dikkema</dc:creator>
  <cp:keywords/>
  <dc:description/>
  <cp:lastModifiedBy>Monica Kiezebrink</cp:lastModifiedBy>
  <cp:revision>26</cp:revision>
  <dcterms:created xsi:type="dcterms:W3CDTF">2019-01-15T13:17:09Z</dcterms:created>
  <dcterms:modified xsi:type="dcterms:W3CDTF">2019-04-26T13:41:23Z</dcterms:modified>
  <cp:category/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v-rimour@microsoft.com</vt:lpwstr>
  </property>
  <property fmtid="{D5CDD505-2E9C-101B-9397-08002B2CF9AE}" pid="5" name="MSIP_Label_f42aa342-8706-4288-bd11-ebb85995028c_SetDate">
    <vt:lpwstr>2018-02-19T06:21:30.1318915Z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